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7" r:id="rId4"/>
    <p:sldId id="258" r:id="rId5"/>
    <p:sldId id="267" r:id="rId6"/>
    <p:sldId id="266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76" r:id="rId1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SimSun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SimSun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SimSun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SimSun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SimSun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SimSun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SimSun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SimSun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omic Sans MS" panose="030F0702030302020204" pitchFamily="66" charset="0"/>
        <a:ea typeface="SimSun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0000"/>
    <a:srgbClr val="0000FF"/>
    <a:srgbClr val="D60093"/>
    <a:srgbClr val="FF9900"/>
    <a:srgbClr val="663300"/>
    <a:srgbClr val="CC0099"/>
    <a:srgbClr val="EB0B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0" d="100"/>
          <a:sy n="90" d="100"/>
        </p:scale>
        <p:origin x="-1002" y="-96"/>
      </p:cViewPr>
      <p:guideLst>
        <p:guide orient="horz" pos="2160"/>
        <p:guide pos="28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Freeform 5121"/>
          <p:cNvSpPr/>
          <p:nvPr/>
        </p:nvSpPr>
        <p:spPr>
          <a:xfrm>
            <a:off x="20638" y="12700"/>
            <a:ext cx="8896350" cy="6780213"/>
          </a:xfrm>
          <a:custGeom>
            <a:avLst/>
            <a:gdLst/>
            <a:ahLst/>
            <a:cxnLst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/>
          <a:p>
            <a:endParaRPr lang="en-US"/>
          </a:p>
        </p:txBody>
      </p:sp>
      <p:sp>
        <p:nvSpPr>
          <p:cNvPr id="5123" name="Title 5122"/>
          <p:cNvSpPr>
            <a:spLocks noGrp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prstGeom prst="rect">
            <a:avLst/>
          </a:prstGeom>
          <a:noFill/>
          <a:ln w="9525">
            <a:noFill/>
          </a:ln>
          <a:effectLst>
            <a:outerShdw dist="45791" dir="2021404" algn="ctr" rotWithShape="0">
              <a:schemeClr val="bg2"/>
            </a:outerShdw>
          </a:effectLst>
        </p:spPr>
        <p:txBody>
          <a:bodyPr anchor="b"/>
          <a:lstStyle>
            <a:lvl1pPr lvl="0">
              <a:defRPr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4" name="Subtitle 5123"/>
          <p:cNvSpPr>
            <a:spLocks noGrp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1pPr>
            <a:lvl2pPr marL="457200" lvl="1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2pPr>
            <a:lvl3pPr marL="914400" lvl="2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3pPr>
            <a:lvl4pPr marL="1371600" lvl="3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4pPr>
            <a:lvl5pPr marL="1828800" lvl="4" indent="0" algn="ctr">
              <a:buNone/>
              <a:defRPr sz="2800">
                <a:effectLst>
                  <a:outerShdw blurRad="38100" dist="38100" dir="2700000">
                    <a:srgbClr val="C0C0C0"/>
                  </a:outerShdw>
                </a:effectLst>
              </a:defRPr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5125" name="Date Placeholder 5124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>
                <a:latin typeface="Comic Sans MS" panose="030F0702030302020204" pitchFamily="66" charset="0"/>
              </a:defRPr>
            </a:lvl1pPr>
          </a:lstStyle>
          <a:p>
            <a:pPr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6" name="Footer Placeholder 5125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>
                <a:latin typeface="Comic Sans MS" panose="030F0702030302020204" pitchFamily="66" charset="0"/>
              </a:defRPr>
            </a:lvl1pPr>
          </a:lstStyle>
          <a:p>
            <a:pPr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127" name="Slide Number Placeholder 5126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>
                <a:latin typeface="Comic Sans MS" panose="030F0702030302020204" pitchFamily="66" charset="0"/>
              </a:defRPr>
            </a:lvl1pPr>
          </a:lstStyle>
          <a:p>
            <a:pPr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5128" name="Group 5127"/>
          <p:cNvGrpSpPr/>
          <p:nvPr/>
        </p:nvGrpSpPr>
        <p:grpSpPr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5129" name="Freeform 5128"/>
            <p:cNvSpPr/>
            <p:nvPr userDrawn="1"/>
          </p:nvSpPr>
          <p:spPr>
            <a:xfrm>
              <a:off x="177" y="177"/>
              <a:ext cx="2250" cy="1017"/>
            </a:xfrm>
            <a:custGeom>
              <a:avLst/>
              <a:gdLst/>
              <a:ahLst/>
              <a:cxnLst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5130" name="Freeform 5129"/>
            <p:cNvSpPr/>
            <p:nvPr userDrawn="1"/>
          </p:nvSpPr>
          <p:spPr>
            <a:xfrm>
              <a:off x="166" y="261"/>
              <a:ext cx="2244" cy="1007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5131" name="Freeform 5130"/>
            <p:cNvSpPr/>
            <p:nvPr userDrawn="1"/>
          </p:nvSpPr>
          <p:spPr>
            <a:xfrm>
              <a:off x="474" y="344"/>
              <a:ext cx="1488" cy="919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grpSp>
          <p:nvGrpSpPr>
            <p:cNvPr id="5132" name="Group 5131"/>
            <p:cNvGrpSpPr/>
            <p:nvPr userDrawn="1"/>
          </p:nvGrpSpPr>
          <p:grpSpPr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5133" name="Freeform 5132"/>
              <p:cNvSpPr/>
              <p:nvPr userDrawn="1"/>
            </p:nvSpPr>
            <p:spPr>
              <a:xfrm>
                <a:off x="2005" y="934"/>
                <a:ext cx="212" cy="214"/>
              </a:xfrm>
              <a:custGeom>
                <a:avLst/>
                <a:gdLst/>
                <a:ahLst/>
                <a:cxnLst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  <p:sp>
            <p:nvSpPr>
              <p:cNvPr id="5134" name="Freeform 5133"/>
              <p:cNvSpPr/>
              <p:nvPr userDrawn="1"/>
            </p:nvSpPr>
            <p:spPr>
              <a:xfrm>
                <a:off x="123" y="148"/>
                <a:ext cx="2386" cy="1081"/>
              </a:xfrm>
              <a:custGeom>
                <a:avLst/>
                <a:gdLst/>
                <a:ahLst/>
                <a:cxnLst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  <p:sp>
            <p:nvSpPr>
              <p:cNvPr id="5135" name="Freeform 5134"/>
              <p:cNvSpPr/>
              <p:nvPr userDrawn="1"/>
            </p:nvSpPr>
            <p:spPr>
              <a:xfrm>
                <a:off x="324" y="158"/>
                <a:ext cx="1686" cy="614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  <p:sp>
            <p:nvSpPr>
              <p:cNvPr id="5136" name="Freeform 5135"/>
              <p:cNvSpPr/>
              <p:nvPr userDrawn="1"/>
            </p:nvSpPr>
            <p:spPr>
              <a:xfrm>
                <a:off x="409" y="251"/>
                <a:ext cx="227" cy="410"/>
              </a:xfrm>
              <a:custGeom>
                <a:avLst/>
                <a:gdLst/>
                <a:ahLst/>
                <a:cxnLst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  <p:sp>
            <p:nvSpPr>
              <p:cNvPr id="5137" name="Freeform 5136"/>
              <p:cNvSpPr/>
              <p:nvPr userDrawn="1"/>
            </p:nvSpPr>
            <p:spPr>
              <a:xfrm>
                <a:off x="846" y="536"/>
                <a:ext cx="691" cy="364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</p:grpSp>
      </p:grpSp>
      <p:grpSp>
        <p:nvGrpSpPr>
          <p:cNvPr id="5138" name="Group 5137"/>
          <p:cNvGrpSpPr/>
          <p:nvPr/>
        </p:nvGrpSpPr>
        <p:grpSpPr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5139" name="Freeform 5138"/>
            <p:cNvSpPr/>
            <p:nvPr userDrawn="1"/>
          </p:nvSpPr>
          <p:spPr>
            <a:xfrm rot="7320404">
              <a:off x="4909" y="2936"/>
              <a:ext cx="629" cy="293"/>
            </a:xfrm>
            <a:custGeom>
              <a:avLst/>
              <a:gdLst/>
              <a:ahLst/>
              <a:cxnLst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5140" name="Freeform 5139"/>
            <p:cNvSpPr/>
            <p:nvPr userDrawn="1"/>
          </p:nvSpPr>
          <p:spPr>
            <a:xfrm rot="7320404">
              <a:off x="4893" y="2922"/>
              <a:ext cx="627" cy="290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5141" name="Freeform 5140"/>
            <p:cNvSpPr/>
            <p:nvPr userDrawn="1"/>
          </p:nvSpPr>
          <p:spPr>
            <a:xfrm rot="7320404">
              <a:off x="4999" y="2912"/>
              <a:ext cx="416" cy="265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grpSp>
          <p:nvGrpSpPr>
            <p:cNvPr id="5142" name="Group 5141"/>
            <p:cNvGrpSpPr/>
            <p:nvPr userDrawn="1"/>
          </p:nvGrpSpPr>
          <p:grpSpPr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5143" name="Freeform 5142"/>
              <p:cNvSpPr/>
              <p:nvPr userDrawn="1"/>
            </p:nvSpPr>
            <p:spPr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  <p:sp>
            <p:nvSpPr>
              <p:cNvPr id="5144" name="Freeform 5143"/>
              <p:cNvSpPr/>
              <p:nvPr userDrawn="1"/>
            </p:nvSpPr>
            <p:spPr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  <p:sp>
            <p:nvSpPr>
              <p:cNvPr id="5145" name="Freeform 5144"/>
              <p:cNvSpPr/>
              <p:nvPr userDrawn="1"/>
            </p:nvSpPr>
            <p:spPr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  <p:sp>
            <p:nvSpPr>
              <p:cNvPr id="5146" name="Freeform 5145"/>
              <p:cNvSpPr/>
              <p:nvPr userDrawn="1"/>
            </p:nvSpPr>
            <p:spPr>
              <a:xfrm rot="7320404">
                <a:off x="5363" y="2873"/>
                <a:ext cx="63" cy="118"/>
              </a:xfrm>
              <a:custGeom>
                <a:avLst/>
                <a:gdLst/>
                <a:ahLst/>
                <a:cxnLst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  <p:sp>
            <p:nvSpPr>
              <p:cNvPr id="5147" name="Freeform 5146"/>
              <p:cNvSpPr/>
              <p:nvPr userDrawn="1"/>
            </p:nvSpPr>
            <p:spPr>
              <a:xfrm rot="7320404">
                <a:off x="5136" y="2999"/>
                <a:ext cx="193" cy="104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</p:grpSp>
      </p:grpSp>
      <p:sp>
        <p:nvSpPr>
          <p:cNvPr id="5148" name="Freeform 5147"/>
          <p:cNvSpPr/>
          <p:nvPr/>
        </p:nvSpPr>
        <p:spPr>
          <a:xfrm>
            <a:off x="901700" y="5054600"/>
            <a:ext cx="6807200" cy="728663"/>
          </a:xfrm>
          <a:custGeom>
            <a:avLst/>
            <a:gdLst/>
            <a:ahLst/>
            <a:cxnLst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>
                <a:alpha val="100000"/>
              </a:schemeClr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en-US"/>
          </a:p>
        </p:txBody>
      </p:sp>
      <p:sp>
        <p:nvSpPr>
          <p:cNvPr id="5149" name="Freeform 5148"/>
          <p:cNvSpPr/>
          <p:nvPr/>
        </p:nvSpPr>
        <p:spPr>
          <a:xfrm>
            <a:off x="4076700" y="1930400"/>
            <a:ext cx="889000" cy="381000"/>
          </a:xfrm>
          <a:custGeom>
            <a:avLst/>
            <a:gdLst/>
            <a:ahLst/>
            <a:cxnLst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60611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138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862" y="1828800"/>
            <a:ext cx="3771138" cy="3657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Freeform 4097"/>
          <p:cNvSpPr/>
          <p:nvPr/>
        </p:nvSpPr>
        <p:spPr>
          <a:xfrm rot="-3172564">
            <a:off x="7777163" y="-14287"/>
            <a:ext cx="1162050" cy="2084387"/>
          </a:xfrm>
          <a:custGeom>
            <a:avLst/>
            <a:gdLst/>
            <a:ahLst/>
            <a:cxnLst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</a:ln>
        </p:spPr>
        <p:txBody>
          <a:bodyPr/>
          <a:p>
            <a:endParaRPr lang="en-US"/>
          </a:p>
        </p:txBody>
      </p:sp>
      <p:sp>
        <p:nvSpPr>
          <p:cNvPr id="4099" name="Title 4098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100" name="Text Placeholder 4099"/>
          <p:cNvSpPr>
            <a:spLocks noGrp="1"/>
          </p:cNvSpPr>
          <p:nvPr>
            <p:ph type="body" idx="1"/>
          </p:nvPr>
        </p:nvSpPr>
        <p:spPr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101" name="Date Placeholder 4100"/>
          <p:cNvSpPr>
            <a:spLocks noGrp="1"/>
          </p:cNvSpPr>
          <p:nvPr>
            <p:ph type="dt" sz="half" idx="2"/>
          </p:nvPr>
        </p:nvSpPr>
        <p:spPr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Comic Sans MS" panose="030F0702030302020204" pitchFamily="66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2" name="Footer Placeholder 4101"/>
          <p:cNvSpPr>
            <a:spLocks noGrp="1"/>
          </p:cNvSpPr>
          <p:nvPr>
            <p:ph type="ftr" sz="quarter" idx="3"/>
          </p:nvPr>
        </p:nvSpPr>
        <p:spPr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Comic Sans MS" panose="030F0702030302020204" pitchFamily="66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103" name="Slide Number Placeholder 4102"/>
          <p:cNvSpPr>
            <a:spLocks noGrp="1"/>
          </p:cNvSpPr>
          <p:nvPr>
            <p:ph type="sldNum" sz="quarter" idx="4"/>
          </p:nvPr>
        </p:nvSpPr>
        <p:spPr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Comic Sans MS" panose="030F0702030302020204" pitchFamily="66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4" name="Freeform 4103"/>
          <p:cNvSpPr/>
          <p:nvPr/>
        </p:nvSpPr>
        <p:spPr>
          <a:xfrm rot="-3172564">
            <a:off x="7864475" y="23813"/>
            <a:ext cx="1165225" cy="2097087"/>
          </a:xfrm>
          <a:custGeom>
            <a:avLst/>
            <a:gdLst/>
            <a:ahLst/>
            <a:cxnLst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</a:ln>
        </p:spPr>
        <p:txBody>
          <a:bodyPr/>
          <a:p>
            <a:endParaRPr lang="en-US"/>
          </a:p>
        </p:txBody>
      </p:sp>
      <p:sp>
        <p:nvSpPr>
          <p:cNvPr id="4105" name="Freeform 4104"/>
          <p:cNvSpPr/>
          <p:nvPr/>
        </p:nvSpPr>
        <p:spPr>
          <a:xfrm rot="-3172564">
            <a:off x="7831138" y="192088"/>
            <a:ext cx="1025525" cy="1571625"/>
          </a:xfrm>
          <a:custGeom>
            <a:avLst/>
            <a:gdLst/>
            <a:ahLst/>
            <a:cxnLst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</a:ln>
        </p:spPr>
        <p:txBody>
          <a:bodyPr/>
          <a:p>
            <a:endParaRPr lang="en-US"/>
          </a:p>
        </p:txBody>
      </p:sp>
      <p:grpSp>
        <p:nvGrpSpPr>
          <p:cNvPr id="4106" name="Group 4105"/>
          <p:cNvGrpSpPr/>
          <p:nvPr/>
        </p:nvGrpSpPr>
        <p:grpSpPr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107" name="Freeform 4106"/>
            <p:cNvSpPr/>
            <p:nvPr userDrawn="1"/>
          </p:nvSpPr>
          <p:spPr>
            <a:xfrm>
              <a:off x="24" y="3505"/>
              <a:ext cx="1089" cy="649"/>
            </a:xfrm>
            <a:custGeom>
              <a:avLst/>
              <a:gdLst/>
              <a:ahLst/>
              <a:cxnLst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4108" name="Freeform 4107"/>
            <p:cNvSpPr/>
            <p:nvPr userDrawn="1"/>
          </p:nvSpPr>
          <p:spPr>
            <a:xfrm>
              <a:off x="1022" y="3582"/>
              <a:ext cx="71" cy="129"/>
            </a:xfrm>
            <a:custGeom>
              <a:avLst/>
              <a:gdLst/>
              <a:ahLst/>
              <a:cxnLst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4109" name="Freeform 4108"/>
            <p:cNvSpPr/>
            <p:nvPr userDrawn="1"/>
          </p:nvSpPr>
          <p:spPr>
            <a:xfrm>
              <a:off x="20" y="3774"/>
              <a:ext cx="792" cy="410"/>
            </a:xfrm>
            <a:custGeom>
              <a:avLst/>
              <a:gdLst/>
              <a:ahLst/>
              <a:cxnLst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4110" name="Freeform 4109"/>
            <p:cNvSpPr/>
            <p:nvPr userDrawn="1"/>
          </p:nvSpPr>
          <p:spPr>
            <a:xfrm>
              <a:off x="129" y="3808"/>
              <a:ext cx="525" cy="374"/>
            </a:xfrm>
            <a:custGeom>
              <a:avLst/>
              <a:gdLst/>
              <a:ahLst/>
              <a:cxnLst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4111" name="Freeform 4110"/>
            <p:cNvSpPr/>
            <p:nvPr userDrawn="1"/>
          </p:nvSpPr>
          <p:spPr>
            <a:xfrm>
              <a:off x="485" y="3532"/>
              <a:ext cx="135" cy="121"/>
            </a:xfrm>
            <a:custGeom>
              <a:avLst/>
              <a:gdLst/>
              <a:ahLst/>
              <a:cxnLst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4112" name="Freeform 4111"/>
            <p:cNvSpPr/>
            <p:nvPr userDrawn="1"/>
          </p:nvSpPr>
          <p:spPr>
            <a:xfrm>
              <a:off x="641" y="4163"/>
              <a:ext cx="76" cy="112"/>
            </a:xfrm>
            <a:custGeom>
              <a:avLst/>
              <a:gdLst/>
              <a:ahLst/>
              <a:cxnLst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4113" name="Freeform 4112"/>
            <p:cNvSpPr/>
            <p:nvPr userDrawn="1"/>
          </p:nvSpPr>
          <p:spPr>
            <a:xfrm>
              <a:off x="504" y="3607"/>
              <a:ext cx="193" cy="383"/>
            </a:xfrm>
            <a:custGeom>
              <a:avLst/>
              <a:gdLst/>
              <a:ahLst/>
              <a:cxnLst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4114" name="Freeform 4113"/>
            <p:cNvSpPr/>
            <p:nvPr userDrawn="1"/>
          </p:nvSpPr>
          <p:spPr>
            <a:xfrm>
              <a:off x="668" y="3590"/>
              <a:ext cx="364" cy="174"/>
            </a:xfrm>
            <a:custGeom>
              <a:avLst/>
              <a:gdLst/>
              <a:ahLst/>
              <a:cxnLst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4115" name="Freeform 4114"/>
            <p:cNvSpPr/>
            <p:nvPr userDrawn="1"/>
          </p:nvSpPr>
          <p:spPr>
            <a:xfrm>
              <a:off x="347" y="3693"/>
              <a:ext cx="156" cy="67"/>
            </a:xfrm>
            <a:custGeom>
              <a:avLst/>
              <a:gdLst/>
              <a:ahLst/>
              <a:cxnLst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grpSp>
          <p:nvGrpSpPr>
            <p:cNvPr id="4116" name="Group 4115"/>
            <p:cNvGrpSpPr/>
            <p:nvPr userDrawn="1"/>
          </p:nvGrpSpPr>
          <p:grpSpPr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117" name="Group 4116"/>
              <p:cNvGrpSpPr/>
              <p:nvPr userDrawn="1"/>
            </p:nvGrpSpPr>
            <p:grpSpPr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Freeform 4117"/>
                <p:cNvSpPr/>
                <p:nvPr userDrawn="1"/>
              </p:nvSpPr>
              <p:spPr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19" name="Freeform 4118"/>
                <p:cNvSpPr/>
                <p:nvPr userDrawn="1"/>
              </p:nvSpPr>
              <p:spPr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20" name="Freeform 4119"/>
                <p:cNvSpPr/>
                <p:nvPr userDrawn="1"/>
              </p:nvSpPr>
              <p:spPr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</p:grpSp>
          <p:sp>
            <p:nvSpPr>
              <p:cNvPr id="4121" name="Freeform 4120"/>
              <p:cNvSpPr/>
              <p:nvPr userDrawn="1"/>
            </p:nvSpPr>
            <p:spPr>
              <a:xfrm>
                <a:off x="76" y="3732"/>
                <a:ext cx="595" cy="250"/>
              </a:xfrm>
              <a:custGeom>
                <a:avLst/>
                <a:gdLst/>
                <a:ahLst/>
                <a:cxnLst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  <p:sp>
            <p:nvSpPr>
              <p:cNvPr id="4122" name="Freeform 4121"/>
              <p:cNvSpPr/>
              <p:nvPr userDrawn="1"/>
            </p:nvSpPr>
            <p:spPr>
              <a:xfrm>
                <a:off x="260" y="3886"/>
                <a:ext cx="244" cy="148"/>
              </a:xfrm>
              <a:custGeom>
                <a:avLst/>
                <a:gdLst/>
                <a:ahLst/>
                <a:cxnLst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  <p:sp>
            <p:nvSpPr>
              <p:cNvPr id="4123" name="Freeform 4122"/>
              <p:cNvSpPr/>
              <p:nvPr userDrawn="1"/>
            </p:nvSpPr>
            <p:spPr>
              <a:xfrm>
                <a:off x="565" y="3680"/>
                <a:ext cx="107" cy="238"/>
              </a:xfrm>
              <a:custGeom>
                <a:avLst/>
                <a:gdLst/>
                <a:ahLst/>
                <a:cxnLst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  <p:grpSp>
            <p:nvGrpSpPr>
              <p:cNvPr id="4124" name="Group 4123"/>
              <p:cNvGrpSpPr/>
              <p:nvPr userDrawn="1"/>
            </p:nvGrpSpPr>
            <p:grpSpPr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Freeform 4124"/>
                <p:cNvSpPr/>
                <p:nvPr userDrawn="1"/>
              </p:nvSpPr>
              <p:spPr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26" name="Freeform 4125"/>
                <p:cNvSpPr/>
                <p:nvPr userDrawn="1"/>
              </p:nvSpPr>
              <p:spPr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27" name="Freeform 4126"/>
                <p:cNvSpPr/>
                <p:nvPr userDrawn="1"/>
              </p:nvSpPr>
              <p:spPr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28" name="Freeform 4127"/>
                <p:cNvSpPr/>
                <p:nvPr userDrawn="1"/>
              </p:nvSpPr>
              <p:spPr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29" name="Freeform 4128"/>
                <p:cNvSpPr/>
                <p:nvPr userDrawn="1"/>
              </p:nvSpPr>
              <p:spPr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30" name="Freeform 4129"/>
                <p:cNvSpPr/>
                <p:nvPr userDrawn="1"/>
              </p:nvSpPr>
              <p:spPr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31" name="Freeform 4130"/>
                <p:cNvSpPr/>
                <p:nvPr userDrawn="1"/>
              </p:nvSpPr>
              <p:spPr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32" name="Freeform 4131"/>
                <p:cNvSpPr/>
                <p:nvPr userDrawn="1"/>
              </p:nvSpPr>
              <p:spPr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</p:grpSp>
        </p:grpSp>
      </p:grpSp>
      <p:grpSp>
        <p:nvGrpSpPr>
          <p:cNvPr id="4133" name="Group 4132"/>
          <p:cNvGrpSpPr/>
          <p:nvPr/>
        </p:nvGrpSpPr>
        <p:grpSpPr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Freeform 4133"/>
            <p:cNvSpPr/>
            <p:nvPr userDrawn="1"/>
          </p:nvSpPr>
          <p:spPr>
            <a:xfrm flipH="1">
              <a:off x="5468" y="2620"/>
              <a:ext cx="205" cy="1427"/>
            </a:xfrm>
            <a:custGeom>
              <a:avLst/>
              <a:gdLst/>
              <a:ahLst/>
              <a:cxnLst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  <p:sp>
          <p:nvSpPr>
            <p:cNvPr id="4135" name="Freeform 4134"/>
            <p:cNvSpPr/>
            <p:nvPr userDrawn="1"/>
          </p:nvSpPr>
          <p:spPr>
            <a:xfrm flipH="1">
              <a:off x="5506" y="1333"/>
              <a:ext cx="205" cy="1633"/>
            </a:xfrm>
            <a:custGeom>
              <a:avLst/>
              <a:gdLst/>
              <a:ahLst/>
              <a:cxnLst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</a:ln>
          </p:spPr>
          <p:txBody>
            <a:bodyPr/>
            <a:p>
              <a:endParaRPr lang="en-US"/>
            </a:p>
          </p:txBody>
        </p:sp>
      </p:grpSp>
      <p:grpSp>
        <p:nvGrpSpPr>
          <p:cNvPr id="4136" name="Group 4135"/>
          <p:cNvGrpSpPr/>
          <p:nvPr/>
        </p:nvGrpSpPr>
        <p:grpSpPr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137" name="Group 4136"/>
            <p:cNvGrpSpPr/>
            <p:nvPr userDrawn="1"/>
          </p:nvGrpSpPr>
          <p:grpSpPr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Freeform 4137"/>
              <p:cNvSpPr/>
              <p:nvPr userDrawn="1"/>
            </p:nvSpPr>
            <p:spPr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en-US"/>
              </a:p>
            </p:txBody>
          </p:sp>
          <p:grpSp>
            <p:nvGrpSpPr>
              <p:cNvPr id="4139" name="Group 4138"/>
              <p:cNvGrpSpPr/>
              <p:nvPr userDrawn="1"/>
            </p:nvGrpSpPr>
            <p:grpSpPr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Freeform 4139"/>
                <p:cNvSpPr/>
                <p:nvPr userDrawn="1"/>
              </p:nvSpPr>
              <p:spPr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41" name="Freeform 4140"/>
                <p:cNvSpPr/>
                <p:nvPr userDrawn="1"/>
              </p:nvSpPr>
              <p:spPr>
                <a:xfrm rot="-3172564">
                  <a:off x="5048" y="331"/>
                  <a:ext cx="269" cy="438"/>
                </a:xfrm>
                <a:custGeom>
                  <a:avLst/>
                  <a:gdLst/>
                  <a:ahLst/>
                  <a:cxnLst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42" name="Freeform 4141"/>
                <p:cNvSpPr/>
                <p:nvPr userDrawn="1"/>
              </p:nvSpPr>
              <p:spPr>
                <a:xfrm rot="-3172564">
                  <a:off x="4858" y="181"/>
                  <a:ext cx="505" cy="898"/>
                </a:xfrm>
                <a:custGeom>
                  <a:avLst/>
                  <a:gdLst/>
                  <a:ahLst/>
                  <a:cxnLst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43" name="Freeform 4142"/>
                <p:cNvSpPr/>
                <p:nvPr userDrawn="1"/>
              </p:nvSpPr>
              <p:spPr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44" name="Freeform 4143"/>
                <p:cNvSpPr/>
                <p:nvPr userDrawn="1"/>
              </p:nvSpPr>
              <p:spPr>
                <a:xfrm rot="-3172564">
                  <a:off x="5297" y="896"/>
                  <a:ext cx="169" cy="122"/>
                </a:xfrm>
                <a:custGeom>
                  <a:avLst/>
                  <a:gdLst/>
                  <a:ahLst/>
                  <a:cxnLst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45" name="Freeform 4144"/>
                <p:cNvSpPr/>
                <p:nvPr userDrawn="1"/>
              </p:nvSpPr>
              <p:spPr>
                <a:xfrm rot="-3172564">
                  <a:off x="5253" y="805"/>
                  <a:ext cx="181" cy="144"/>
                </a:xfrm>
                <a:custGeom>
                  <a:avLst/>
                  <a:gdLst/>
                  <a:ahLst/>
                  <a:cxnLst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46" name="Freeform 4145"/>
                <p:cNvSpPr/>
                <p:nvPr userDrawn="1"/>
              </p:nvSpPr>
              <p:spPr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  <p:sp>
              <p:nvSpPr>
                <p:cNvPr id="4147" name="Freeform 4146"/>
                <p:cNvSpPr/>
                <p:nvPr userDrawn="1"/>
              </p:nvSpPr>
              <p:spPr>
                <a:xfrm rot="-3172564">
                  <a:off x="4948" y="141"/>
                  <a:ext cx="179" cy="138"/>
                </a:xfrm>
                <a:custGeom>
                  <a:avLst/>
                  <a:gdLst/>
                  <a:ahLst/>
                  <a:cxnLst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</a:ln>
              </p:spPr>
              <p:txBody>
                <a:bodyPr/>
                <a:p>
                  <a:endParaRPr lang="en-US"/>
                </a:p>
              </p:txBody>
            </p:sp>
          </p:grpSp>
        </p:grpSp>
        <p:sp>
          <p:nvSpPr>
            <p:cNvPr id="4148" name="Straight Connector 4147"/>
            <p:cNvSpPr/>
            <p:nvPr userDrawn="1"/>
          </p:nvSpPr>
          <p:spPr>
            <a:xfrm>
              <a:off x="4870" y="84"/>
              <a:ext cx="42" cy="96"/>
            </a:xfrm>
            <a:prstGeom prst="line">
              <a:avLst/>
            </a:prstGeom>
            <a:ln w="38100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</p:sp>
      </p:grpSp>
      <p:pic>
        <p:nvPicPr>
          <p:cNvPr id="2" name="Picture 1" descr="new transparent feb2021 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100695" y="5930265"/>
            <a:ext cx="1033145" cy="85661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SimSun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SimSun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SimSun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SimSun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SimSun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SimSun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SimSun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Comic Sans MS" panose="030F0702030302020204" pitchFamily="66" charset="0"/>
          <a:ea typeface="SimSun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Title 2049"/>
          <p:cNvSpPr>
            <a:spLocks noGrp="1"/>
          </p:cNvSpPr>
          <p:nvPr>
            <p:ph type="ctrTitle"/>
          </p:nvPr>
        </p:nvSpPr>
        <p:spPr/>
        <p:txBody>
          <a:bodyPr anchor="b"/>
          <a:p>
            <a:pPr defTabSz="914400">
              <a:buSzPct val="100000"/>
            </a:pPr>
            <a:r>
              <a:rPr lang="en-US" altLang="zh-CN" kern="1200" baseline="0">
                <a:latin typeface="Comic Sans MS" panose="030F0702030302020204" pitchFamily="66" charset="0"/>
                <a:ea typeface="SimSun" panose="02010600030101010101" pitchFamily="2" charset="-122"/>
              </a:rPr>
              <a:t>Classroom management</a:t>
            </a:r>
            <a:endParaRPr lang="en-US" altLang="zh-CN" kern="1200" baseline="0">
              <a:latin typeface="Comic Sans MS" panose="030F0702030302020204" pitchFamily="66" charset="0"/>
              <a:ea typeface="SimSun" panose="02010600030101010101" pitchFamily="2" charset="-122"/>
            </a:endParaRPr>
          </a:p>
        </p:txBody>
      </p:sp>
      <p:sp>
        <p:nvSpPr>
          <p:cNvPr id="2051" name="Subtitle 2050"/>
          <p:cNvSpPr>
            <a:spLocks noGrp="1"/>
          </p:cNvSpPr>
          <p:nvPr>
            <p:ph type="subTitle" idx="1"/>
          </p:nvPr>
        </p:nvSpPr>
        <p:spPr/>
        <p:txBody>
          <a:bodyPr anchor="t"/>
          <a:p>
            <a:pPr defTabSz="914400">
              <a:buSzPct val="100000"/>
            </a:pPr>
            <a:r>
              <a:rPr lang="en-US" altLang="zh-CN" kern="1200" baseline="0" err="1">
                <a:latin typeface="Comic Sans MS" panose="030F0702030302020204" pitchFamily="66" charset="0"/>
                <a:ea typeface="SimSun" panose="02010600030101010101" pitchFamily="2" charset="-122"/>
              </a:rPr>
              <a:t>By Nikolas John Cakebread</a:t>
            </a:r>
            <a:endParaRPr lang="en-US" altLang="zh-CN" kern="1200" baseline="0">
              <a:latin typeface="Comic Sans MS" panose="030F0702030302020204" pitchFamily="66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itle 13313"/>
          <p:cNvSpPr>
            <a:spLocks noGrp="1"/>
          </p:cNvSpPr>
          <p:nvPr>
            <p:ph type="title"/>
          </p:nvPr>
        </p:nvSpPr>
        <p:spPr>
          <a:xfrm>
            <a:off x="900430" y="152400"/>
            <a:ext cx="6870700" cy="60007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b"/>
          <a:p>
            <a:r>
              <a:rPr lang="en-GB" altLang="en-US" sz="3200" u="sng">
                <a:solidFill>
                  <a:schemeClr val="tx1"/>
                </a:solidFill>
              </a:rPr>
              <a:t>R</a:t>
            </a:r>
            <a:r>
              <a:rPr lang="en-US" altLang="zh-CN" sz="3200" u="sng">
                <a:solidFill>
                  <a:schemeClr val="tx1"/>
                </a:solidFill>
              </a:rPr>
              <a:t>ules to manage class</a:t>
            </a:r>
            <a:r>
              <a:rPr lang="en-GB" altLang="en-US" sz="3200" u="sng">
                <a:solidFill>
                  <a:schemeClr val="tx1"/>
                </a:solidFill>
              </a:rPr>
              <a:t>es</a:t>
            </a:r>
            <a:r>
              <a:rPr lang="en-US" altLang="zh-CN" sz="3200" u="sng">
                <a:solidFill>
                  <a:schemeClr val="tx1"/>
                </a:solidFill>
              </a:rPr>
              <a:t>.</a:t>
            </a:r>
            <a:endParaRPr lang="en-US" altLang="zh-CN" sz="3200" u="sng">
              <a:solidFill>
                <a:schemeClr val="tx1"/>
              </a:solidFill>
            </a:endParaRPr>
          </a:p>
        </p:txBody>
      </p:sp>
      <p:sp>
        <p:nvSpPr>
          <p:cNvPr id="13315" name="Text Placeholder 13314"/>
          <p:cNvSpPr>
            <a:spLocks noGrp="1"/>
          </p:cNvSpPr>
          <p:nvPr>
            <p:ph type="body" idx="1"/>
          </p:nvPr>
        </p:nvSpPr>
        <p:spPr>
          <a:xfrm>
            <a:off x="899795" y="836930"/>
            <a:ext cx="6870700" cy="5030470"/>
          </a:xfrm>
          <a:ln w="19050">
            <a:solidFill>
              <a:schemeClr val="accent5">
                <a:lumMod val="75000"/>
              </a:schemeClr>
            </a:solidFill>
          </a:ln>
        </p:spPr>
        <p:txBody>
          <a:bodyPr/>
          <a:p>
            <a:pPr>
              <a:lnSpc>
                <a:spcPct val="90000"/>
              </a:lnSpc>
            </a:pPr>
            <a:r>
              <a:rPr lang="en-US" altLang="zh-CN" sz="24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</a:t>
            </a:r>
            <a:r>
              <a:rPr lang="en-US" altLang="zh-CN" sz="2400">
                <a:solidFill>
                  <a:srgbClr val="0000FF"/>
                </a:solidFill>
              </a:rPr>
              <a:t>:Begin the class with clear rules, and stick to them</a:t>
            </a:r>
            <a:endParaRPr lang="en-US" altLang="zh-CN" sz="24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4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</a:t>
            </a:r>
            <a:r>
              <a:rPr lang="en-US" altLang="zh-CN" sz="2400">
                <a:solidFill>
                  <a:srgbClr val="0000FF"/>
                </a:solidFill>
              </a:rPr>
              <a:t>: Be clear to the students that you are the teacher and not a friend </a:t>
            </a:r>
            <a:endParaRPr lang="en-US" altLang="zh-CN" sz="24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4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3</a:t>
            </a:r>
            <a:r>
              <a:rPr lang="en-US" altLang="zh-CN" sz="2400">
                <a:solidFill>
                  <a:srgbClr val="0000FF"/>
                </a:solidFill>
              </a:rPr>
              <a:t>:Over Plan (no dead time)</a:t>
            </a:r>
            <a:endParaRPr lang="en-US" altLang="zh-CN" sz="24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4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4</a:t>
            </a:r>
            <a:r>
              <a:rPr lang="en-US" altLang="zh-CN" sz="2400">
                <a:solidFill>
                  <a:srgbClr val="0000FF"/>
                </a:solidFill>
              </a:rPr>
              <a:t>:Classroom order. </a:t>
            </a:r>
            <a:endParaRPr lang="en-US" altLang="zh-CN" sz="24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4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5</a:t>
            </a:r>
            <a:r>
              <a:rPr lang="en-US" altLang="zh-CN" sz="2400">
                <a:solidFill>
                  <a:srgbClr val="0000FF"/>
                </a:solidFill>
              </a:rPr>
              <a:t>:Have a fast paced and changing environment .</a:t>
            </a:r>
            <a:endParaRPr lang="en-US" altLang="zh-CN" sz="24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4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6</a:t>
            </a:r>
            <a:r>
              <a:rPr lang="en-US" altLang="zh-CN" sz="2400">
                <a:solidFill>
                  <a:srgbClr val="0000FF"/>
                </a:solidFill>
              </a:rPr>
              <a:t>:Avoid yelling or losing your temper .</a:t>
            </a:r>
            <a:endParaRPr lang="en-US" altLang="zh-CN" sz="24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4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7</a:t>
            </a:r>
            <a:r>
              <a:rPr lang="en-US" altLang="zh-CN" sz="2400">
                <a:solidFill>
                  <a:srgbClr val="0000FF"/>
                </a:solidFill>
              </a:rPr>
              <a:t>:Avoid confrontations in front of students </a:t>
            </a:r>
            <a:endParaRPr lang="en-US" altLang="zh-CN" sz="24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4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8</a:t>
            </a:r>
            <a:r>
              <a:rPr lang="en-US" altLang="zh-CN" sz="2400">
                <a:solidFill>
                  <a:srgbClr val="0000FF"/>
                </a:solidFill>
              </a:rPr>
              <a:t>:Reward good behavior. (high five )</a:t>
            </a:r>
            <a:endParaRPr lang="en-US" altLang="zh-CN" sz="24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4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9</a:t>
            </a:r>
            <a:r>
              <a:rPr lang="en-US" altLang="zh-CN" sz="2400">
                <a:solidFill>
                  <a:srgbClr val="0000FF"/>
                </a:solidFill>
              </a:rPr>
              <a:t>:Be fair and respectful of your students. </a:t>
            </a:r>
            <a:endParaRPr lang="en-US" altLang="zh-CN" sz="24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40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10</a:t>
            </a:r>
            <a:r>
              <a:rPr lang="en-US" altLang="zh-CN" sz="2400">
                <a:solidFill>
                  <a:srgbClr val="0000FF"/>
                </a:solidFill>
              </a:rPr>
              <a:t>:Have a sense of humor</a:t>
            </a:r>
            <a:r>
              <a:rPr lang="en-GB" altLang="en-US" sz="2400">
                <a:solidFill>
                  <a:srgbClr val="0000FF"/>
                </a:solidFill>
              </a:rPr>
              <a:t>.</a:t>
            </a:r>
            <a:r>
              <a:rPr lang="en-US" altLang="zh-CN" sz="2400">
                <a:solidFill>
                  <a:srgbClr val="0000FF"/>
                </a:solidFill>
              </a:rPr>
              <a:t> </a:t>
            </a:r>
            <a:endParaRPr lang="en-US" altLang="zh-CN" sz="2400">
              <a:solidFill>
                <a:srgbClr val="0000FF"/>
              </a:solidFill>
            </a:endParaRPr>
          </a:p>
        </p:txBody>
      </p:sp>
      <p:pic>
        <p:nvPicPr>
          <p:cNvPr id="13317" name="Picture 13316" descr="dong_chi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6350" y="5951855"/>
            <a:ext cx="1038225" cy="91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9" name="Picture 13318" descr="dong_chi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7250" y="5951855"/>
            <a:ext cx="1038225" cy="914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21" name="Picture 13320" descr="dong_chi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05450" y="5951855"/>
            <a:ext cx="1038225" cy="9055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0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charRg st="0" end="5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54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>
                                            <p:txEl>
                                              <p:charRg st="54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charRg st="54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125" end="1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3315">
                                            <p:txEl>
                                              <p:charRg st="125" end="1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152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charRg st="152" end="1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172" end="2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3315">
                                            <p:txEl>
                                              <p:charRg st="172" end="2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219" end="2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3315">
                                            <p:txEl>
                                              <p:charRg st="219" end="2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259" end="3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3315">
                                            <p:txEl>
                                              <p:charRg st="259" end="30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304" end="3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3315">
                                            <p:txEl>
                                              <p:charRg st="304" end="3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341" end="3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3315">
                                            <p:txEl>
                                              <p:charRg st="341" end="3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charRg st="385" end="4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3315">
                                            <p:txEl>
                                              <p:charRg st="385" end="4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itle 14337"/>
          <p:cNvSpPr>
            <a:spLocks noGrp="1"/>
          </p:cNvSpPr>
          <p:nvPr>
            <p:ph type="title"/>
          </p:nvPr>
        </p:nvSpPr>
        <p:spPr>
          <a:xfrm>
            <a:off x="684530" y="0"/>
            <a:ext cx="6870700" cy="62039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b"/>
          <a:p>
            <a:r>
              <a:rPr lang="en-US" altLang="zh-CN" u="sng">
                <a:solidFill>
                  <a:schemeClr val="tx1"/>
                </a:solidFill>
                <a:latin typeface="Arial Rounded MT Bold" panose="020F0704030504030204" charset="0"/>
                <a:cs typeface="Arial Rounded MT Bold" panose="020F0704030504030204" charset="0"/>
              </a:rPr>
              <a:t>If all else fails.</a:t>
            </a:r>
            <a:endParaRPr lang="en-US" altLang="zh-CN" u="sng">
              <a:solidFill>
                <a:schemeClr val="tx1"/>
              </a:solidFill>
              <a:latin typeface="Arial Rounded MT Bold" panose="020F0704030504030204" charset="0"/>
              <a:cs typeface="Arial Rounded MT Bold" panose="020F0704030504030204" charset="0"/>
            </a:endParaRPr>
          </a:p>
        </p:txBody>
      </p:sp>
      <p:sp>
        <p:nvSpPr>
          <p:cNvPr id="14339" name="Text Placeholder 14338"/>
          <p:cNvSpPr>
            <a:spLocks noGrp="1"/>
          </p:cNvSpPr>
          <p:nvPr>
            <p:ph type="body" idx="1"/>
          </p:nvPr>
        </p:nvSpPr>
        <p:spPr>
          <a:xfrm>
            <a:off x="120015" y="621030"/>
            <a:ext cx="8705215" cy="6174740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p>
            <a:pPr>
              <a:lnSpc>
                <a:spcPct val="80000"/>
              </a:lnSpc>
            </a:pPr>
            <a:r>
              <a:rPr lang="en-US" altLang="zh-CN" sz="1600" b="1">
                <a:solidFill>
                  <a:schemeClr val="accent4"/>
                </a:solidFill>
                <a:latin typeface="Arial Rounded MT Bold" panose="020F0704030504030204" charset="0"/>
                <a:cs typeface="Arial Rounded MT Bold" panose="020F0704030504030204" charset="0"/>
              </a:rPr>
              <a:t>Some Children are just naughty and no amount of positive reinforcement or rewards will work. Here are some ideas for the problem children you will experience in your classroom. </a:t>
            </a:r>
            <a:endParaRPr lang="en-US" altLang="zh-CN" sz="1600" b="1">
              <a:solidFill>
                <a:schemeClr val="accent4"/>
              </a:solidFill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 u="sng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Moderate methods:</a:t>
            </a:r>
            <a:endParaRPr lang="en-US" altLang="zh-CN" sz="2000" b="1" u="sng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Rub the name out or part of the letters.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Lose team or individual stickers or points.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Move to another chair beside a quiet girl or boy.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Stand up and say something in English.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Time the class how long to be quiet.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Sit out of the game or next activity.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US" altLang="zh-CN" sz="1500" b="1">
                <a:solidFill>
                  <a:schemeClr val="accent4"/>
                </a:solidFill>
                <a:latin typeface="Arial Rounded MT Bold" panose="020F0704030504030204" charset="0"/>
                <a:cs typeface="Arial Rounded MT Bold" panose="020F0704030504030204" charset="0"/>
              </a:rPr>
              <a:t>For more serious cases or consistently disruptive children who have been given plenty of chances.</a:t>
            </a:r>
            <a:endParaRPr lang="en-US" altLang="zh-CN" sz="1500" b="1">
              <a:solidFill>
                <a:schemeClr val="accent4"/>
              </a:solidFill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 u="sng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Serious methods</a:t>
            </a: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 (used as a last resort):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Chat after class.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Naughty chair.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Sit beside teacher.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Go for a walk with 3rd teacher to bathroom.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3 strike rule.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Sent out of class (be careful- can cause problems with school/parents etc)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r>
              <a:rPr lang="en-US" altLang="zh-CN" sz="2000" b="1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Rounded MT Bold" panose="020F0704030504030204" charset="0"/>
                <a:cs typeface="Arial Rounded MT Bold" panose="020F0704030504030204" charset="0"/>
              </a:rPr>
              <a:t>Speak to parents/ send letter home.</a:t>
            </a:r>
            <a:endParaRPr lang="en-US" altLang="zh-CN" sz="2000" b="1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Rounded MT Bold" panose="020F0704030504030204" charset="0"/>
              <a:cs typeface="Arial Rounded MT Bold" panose="020F0704030504030204" charset="0"/>
            </a:endParaRPr>
          </a:p>
          <a:p>
            <a:pPr>
              <a:lnSpc>
                <a:spcPct val="80000"/>
              </a:lnSpc>
            </a:pPr>
            <a:endParaRPr lang="en-US" altLang="zh-CN" sz="2000" b="1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endParaRPr lang="en-US" altLang="zh-CN" sz="2000" b="1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itle 1536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2456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b"/>
          <a:p>
            <a:r>
              <a:rPr lang="en-US" altLang="zh-CN" u="sng">
                <a:solidFill>
                  <a:srgbClr val="0066FF"/>
                </a:solidFill>
              </a:rPr>
              <a:t>Roles and responsibilities</a:t>
            </a:r>
            <a:endParaRPr lang="en-US" altLang="zh-CN" u="sng">
              <a:solidFill>
                <a:srgbClr val="0066FF"/>
              </a:solidFill>
            </a:endParaRPr>
          </a:p>
        </p:txBody>
      </p:sp>
      <p:sp>
        <p:nvSpPr>
          <p:cNvPr id="15363" name="Text Placeholder 15362"/>
          <p:cNvSpPr>
            <a:spLocks noGrp="1"/>
          </p:cNvSpPr>
          <p:nvPr>
            <p:ph type="body" idx="1"/>
          </p:nvPr>
        </p:nvSpPr>
        <p:spPr>
          <a:xfrm>
            <a:off x="804545" y="1162050"/>
            <a:ext cx="7696200" cy="436816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0066FF"/>
                </a:solidFill>
              </a:rPr>
              <a:t>1: Listening to others</a:t>
            </a:r>
            <a:endParaRPr lang="en-US" altLang="zh-CN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0066FF"/>
                </a:solidFill>
              </a:rPr>
              <a:t>2: Prepare for class</a:t>
            </a:r>
            <a:endParaRPr lang="en-US" altLang="zh-CN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0066FF"/>
                </a:solidFill>
              </a:rPr>
              <a:t>3: Preparing the classroom</a:t>
            </a:r>
            <a:endParaRPr lang="en-US" altLang="zh-CN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0066FF"/>
                </a:solidFill>
              </a:rPr>
              <a:t>4: Being on time</a:t>
            </a:r>
            <a:endParaRPr lang="en-US" altLang="zh-CN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0066FF"/>
                </a:solidFill>
              </a:rPr>
              <a:t>5: Treating others with respect</a:t>
            </a:r>
            <a:endParaRPr lang="en-US" altLang="zh-CN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0066FF"/>
                </a:solidFill>
              </a:rPr>
              <a:t>6: Sharing ideas</a:t>
            </a:r>
            <a:endParaRPr lang="en-US" altLang="zh-CN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0066FF"/>
                </a:solidFill>
              </a:rPr>
              <a:t>7: Speaking clearly and slowly</a:t>
            </a:r>
            <a:endParaRPr lang="en-US" altLang="zh-CN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0066FF"/>
                </a:solidFill>
              </a:rPr>
              <a:t>8: Coming to class on time</a:t>
            </a:r>
            <a:endParaRPr lang="en-US" altLang="zh-CN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0066FF"/>
                </a:solidFill>
              </a:rPr>
              <a:t>9:  Listening to the teachers</a:t>
            </a:r>
            <a:endParaRPr lang="en-US" altLang="zh-CN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0066FF"/>
                </a:solidFill>
              </a:rPr>
              <a:t>10: Asking questions</a:t>
            </a:r>
            <a:endParaRPr lang="en-US" altLang="zh-CN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0066FF"/>
                </a:solidFill>
              </a:rPr>
              <a:t>11: listening to the students</a:t>
            </a:r>
            <a:endParaRPr lang="en-US" altLang="zh-CN" sz="2400" b="1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b="1">
                <a:solidFill>
                  <a:srgbClr val="0066FF"/>
                </a:solidFill>
              </a:rPr>
              <a:t>12: controlling the class</a:t>
            </a:r>
            <a:endParaRPr lang="en-US" altLang="zh-CN" sz="2400" b="1">
              <a:solidFill>
                <a:srgbClr val="0066FF"/>
              </a:solidFill>
            </a:endParaRPr>
          </a:p>
          <a:p>
            <a:pPr marL="0" lvl="6" algn="ctr">
              <a:lnSpc>
                <a:spcPct val="80000"/>
              </a:lnSpc>
            </a:pPr>
            <a:r>
              <a:rPr lang="en-GB" altLang="en-US" sz="2800" b="1" u="sng">
                <a:solidFill>
                  <a:schemeClr val="tx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sym typeface="+mn-ea"/>
              </a:rPr>
              <a:t>  Sort these sentences into groups. Decide who takes on the roles and responsibilities in the classroom.</a:t>
            </a:r>
            <a:endParaRPr lang="en-GB" altLang="en-US" sz="2800" b="1" u="sng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marL="0" algn="ctr">
              <a:lnSpc>
                <a:spcPct val="80000"/>
              </a:lnSpc>
            </a:pPr>
            <a:endParaRPr lang="en-GB" altLang="en-US" sz="2800" b="1" u="sng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lvl="6" algn="ctr">
              <a:lnSpc>
                <a:spcPct val="80000"/>
              </a:lnSpc>
            </a:pPr>
            <a:endParaRPr lang="en-GB" altLang="en-US" sz="2800" b="1" u="sng">
              <a:solidFill>
                <a:schemeClr val="tx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00" y="226695"/>
            <a:ext cx="8308340" cy="1113790"/>
          </a:xfrm>
        </p:spPr>
        <p:txBody>
          <a:bodyPr/>
          <a:p>
            <a:pPr algn="l"/>
            <a:r>
              <a:rPr lang="en-GB" altLang="en-US"/>
              <a:t>Students /  Both / Teachers</a:t>
            </a:r>
            <a:endParaRPr lang="en-GB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341370" y="1340485"/>
            <a:ext cx="5040630" cy="4825365"/>
          </a:xfrm>
          <a:prstGeom prst="ellipse">
            <a:avLst/>
          </a:prstGeom>
          <a:solidFill>
            <a:schemeClr val="l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20700" y="1340485"/>
            <a:ext cx="5040630" cy="4824730"/>
          </a:xfrm>
          <a:prstGeom prst="ellipse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Title 7169"/>
          <p:cNvSpPr>
            <a:spLocks noGrp="1"/>
          </p:cNvSpPr>
          <p:nvPr>
            <p:ph type="title"/>
          </p:nvPr>
        </p:nvSpPr>
        <p:spPr>
          <a:xfrm>
            <a:off x="685800" y="152400"/>
            <a:ext cx="6979920" cy="868045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p>
            <a:r>
              <a:rPr lang="en-US" altLang="zh-CN" u="sng">
                <a:solidFill>
                  <a:srgbClr val="0000FF"/>
                </a:solidFill>
              </a:rPr>
              <a:t>Introduction.</a:t>
            </a:r>
            <a:endParaRPr lang="en-US" altLang="zh-CN" u="sng">
              <a:solidFill>
                <a:srgbClr val="0000FF"/>
              </a:solidFill>
            </a:endParaRPr>
          </a:p>
        </p:txBody>
      </p:sp>
      <p:sp>
        <p:nvSpPr>
          <p:cNvPr id="7171" name="Text Placeholder 7170"/>
          <p:cNvSpPr>
            <a:spLocks noGrp="1"/>
          </p:cNvSpPr>
          <p:nvPr>
            <p:ph type="body" idx="1"/>
          </p:nvPr>
        </p:nvSpPr>
        <p:spPr>
          <a:xfrm>
            <a:off x="685800" y="1077595"/>
            <a:ext cx="6979920" cy="3056890"/>
          </a:xfr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p>
            <a:r>
              <a:rPr lang="es-ES" altLang="zh-CN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Classroom management </a:t>
            </a:r>
            <a:r>
              <a:rPr lang="en-GB" altLang="es-ES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is</a:t>
            </a:r>
            <a:r>
              <a:rPr lang="es-ES" altLang="zh-CN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the methods and strategies used by the teacher to maintain a classroom environment that is conducive to student success and learning.</a:t>
            </a:r>
            <a:endParaRPr lang="es-ES" altLang="zh-CN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7172" name="Picture 7171" descr="CIMG168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252595"/>
            <a:ext cx="4859655" cy="26054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Picture 7172" descr="未命名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655" y="4253230"/>
            <a:ext cx="4284345" cy="26047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itle 8193"/>
          <p:cNvSpPr>
            <a:spLocks noGrp="1"/>
          </p:cNvSpPr>
          <p:nvPr>
            <p:ph type="title"/>
          </p:nvPr>
        </p:nvSpPr>
        <p:spPr>
          <a:xfrm>
            <a:off x="611188" y="115888"/>
            <a:ext cx="6870700" cy="107950"/>
          </a:xfrm>
        </p:spPr>
        <p:txBody>
          <a:bodyPr anchor="b"/>
          <a:p>
            <a:endParaRPr sz="4000" dirty="0"/>
          </a:p>
        </p:txBody>
      </p:sp>
      <p:sp>
        <p:nvSpPr>
          <p:cNvPr id="8195" name="Text Placeholder 8194"/>
          <p:cNvSpPr>
            <a:spLocks noGrp="1"/>
          </p:cNvSpPr>
          <p:nvPr>
            <p:ph type="body" idx="1"/>
          </p:nvPr>
        </p:nvSpPr>
        <p:spPr>
          <a:xfrm>
            <a:off x="468313" y="333375"/>
            <a:ext cx="7696200" cy="5329238"/>
          </a:xfrm>
        </p:spPr>
        <p:txBody>
          <a:bodyPr/>
          <a:p>
            <a:pPr>
              <a:lnSpc>
                <a:spcPct val="80000"/>
              </a:lnSpc>
            </a:pPr>
            <a:r>
              <a:rPr lang="en-US" altLang="zh-CN" sz="2400" u="sng"/>
              <a:t>Classroom management is a key component to being a successful teacher</a:t>
            </a:r>
            <a:r>
              <a:rPr lang="en-US" altLang="zh-CN" sz="2400">
                <a:solidFill>
                  <a:schemeClr val="hlink"/>
                </a:solidFill>
              </a:rPr>
              <a:t>, </a:t>
            </a:r>
            <a:r>
              <a:rPr lang="en-US" altLang="zh-CN" sz="2400">
                <a:solidFill>
                  <a:srgbClr val="0000FF"/>
                </a:solidFill>
              </a:rPr>
              <a:t>and it has everything to do with your </a:t>
            </a:r>
            <a:r>
              <a:rPr lang="en-US" altLang="zh-CN" sz="2400" b="1">
                <a:solidFill>
                  <a:srgbClr val="FF0000"/>
                </a:solidFill>
              </a:rPr>
              <a:t>attitude</a:t>
            </a:r>
            <a:r>
              <a:rPr lang="en-US" altLang="zh-CN" sz="2400" b="1">
                <a:solidFill>
                  <a:srgbClr val="0000FF"/>
                </a:solidFill>
              </a:rPr>
              <a:t> </a:t>
            </a:r>
            <a:r>
              <a:rPr lang="en-US" altLang="zh-CN" sz="2400">
                <a:solidFill>
                  <a:srgbClr val="0000FF"/>
                </a:solidFill>
              </a:rPr>
              <a:t>in the classroom and how you deal with your students in general.</a:t>
            </a:r>
            <a:endParaRPr lang="en-US" altLang="zh-CN" sz="240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>
                <a:solidFill>
                  <a:srgbClr val="0000FF"/>
                </a:solidFill>
              </a:rPr>
              <a:t>Every new teacher struggles with classroom manageme</a:t>
            </a:r>
            <a:r>
              <a:rPr lang="en-US" altLang="zh-CN" sz="2400">
                <a:solidFill>
                  <a:srgbClr val="0066FF"/>
                </a:solidFill>
              </a:rPr>
              <a:t>nt</a:t>
            </a:r>
            <a:r>
              <a:rPr lang="en-US" altLang="zh-CN" sz="2400">
                <a:solidFill>
                  <a:srgbClr val="0000FF"/>
                </a:solidFill>
              </a:rPr>
              <a:t> in the beginning because they don’t focus enough on establishing their role as ‘boss’ in the classroom.</a:t>
            </a:r>
            <a:r>
              <a:rPr lang="en-US" altLang="zh-CN" sz="2400">
                <a:solidFill>
                  <a:schemeClr val="hlink"/>
                </a:solidFill>
              </a:rPr>
              <a:t> </a:t>
            </a:r>
            <a:r>
              <a:rPr lang="en-US" altLang="zh-CN" sz="2400">
                <a:solidFill>
                  <a:srgbClr val="FF0000"/>
                </a:solidFill>
              </a:rPr>
              <a:t>(</a:t>
            </a:r>
            <a:r>
              <a:rPr lang="en-US" altLang="zh-CN" sz="2400">
                <a:solidFill>
                  <a:schemeClr val="tx2"/>
                </a:solidFill>
              </a:rPr>
              <a:t>remember you are the </a:t>
            </a:r>
            <a:r>
              <a:rPr lang="en-US" altLang="zh-CN" sz="2400" b="1" u="sng">
                <a:solidFill>
                  <a:schemeClr val="tx2"/>
                </a:solidFill>
              </a:rPr>
              <a:t>DIRECTOR</a:t>
            </a:r>
            <a:r>
              <a:rPr lang="en-US" altLang="zh-CN" sz="2400">
                <a:solidFill>
                  <a:schemeClr val="tx2"/>
                </a:solidFill>
              </a:rPr>
              <a:t>) </a:t>
            </a:r>
            <a:r>
              <a:rPr lang="en-US" altLang="zh-CN" sz="2400">
                <a:solidFill>
                  <a:schemeClr val="tx2"/>
                </a:solidFill>
                <a:sym typeface="Wingdings" panose="05000000000000000000" pitchFamily="2" charset="2"/>
              </a:rPr>
              <a:t> </a:t>
            </a:r>
            <a:endParaRPr lang="en-US" altLang="zh-CN" sz="2400">
              <a:solidFill>
                <a:schemeClr val="tx2"/>
              </a:solidFill>
            </a:endParaRPr>
          </a:p>
          <a:p>
            <a:pPr>
              <a:lnSpc>
                <a:spcPct val="80000"/>
              </a:lnSpc>
            </a:pPr>
            <a:r>
              <a:rPr lang="es-ES" altLang="zh-CN" sz="2400" dirty="0">
                <a:solidFill>
                  <a:schemeClr val="hlink"/>
                </a:solidFill>
              </a:rPr>
              <a:t>A)</a:t>
            </a:r>
            <a:r>
              <a:rPr lang="es-ES" altLang="zh-CN" sz="2400" dirty="0">
                <a:solidFill>
                  <a:srgbClr val="0000FF"/>
                </a:solidFill>
              </a:rPr>
              <a:t> </a:t>
            </a:r>
            <a:r>
              <a:rPr lang="es-ES" altLang="zh-CN" sz="2400" b="1" u="sng" dirty="0">
                <a:solidFill>
                  <a:schemeClr val="hlink"/>
                </a:solidFill>
              </a:rPr>
              <a:t>Respect:</a:t>
            </a:r>
            <a:r>
              <a:rPr lang="es-ES" altLang="zh-CN" sz="2400" dirty="0">
                <a:solidFill>
                  <a:srgbClr val="0066FF"/>
                </a:solidFill>
              </a:rPr>
              <a:t>Students must understand that there are certain rules that they must follow to ensure their success. For teachers new to a class</a:t>
            </a:r>
            <a:br>
              <a:rPr lang="es-ES" altLang="zh-CN" sz="2400" dirty="0">
                <a:solidFill>
                  <a:srgbClr val="0066FF"/>
                </a:solidFill>
              </a:rPr>
            </a:br>
            <a:r>
              <a:rPr lang="es-ES" altLang="zh-CN" sz="2400" dirty="0">
                <a:solidFill>
                  <a:srgbClr val="0066FF"/>
                </a:solidFill>
              </a:rPr>
              <a:t>setting guidelines for the classroom will help develop the respect that is needed so students can do their best.</a:t>
            </a:r>
            <a:endParaRPr lang="es-ES" altLang="zh-CN" sz="2400" dirty="0">
              <a:solidFill>
                <a:srgbClr val="00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zh-CN" sz="2400" b="1" u="sng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If you don’t take control of your classroom, your students most certainly will</a:t>
            </a:r>
            <a:r>
              <a:rPr lang="en-US" altLang="zh-CN" sz="240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.</a:t>
            </a:r>
            <a:endParaRPr lang="en-US" altLang="zh-CN" sz="2400">
              <a:solidFill>
                <a:schemeClr val="accent2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>
              <a:lnSpc>
                <a:spcPct val="80000"/>
              </a:lnSpc>
            </a:pPr>
            <a:endParaRPr lang="en-US" altLang="zh-CN" sz="2400">
              <a:solidFill>
                <a:srgbClr val="0066FF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itle 19457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252413"/>
          </a:xfrm>
        </p:spPr>
        <p:txBody>
          <a:bodyPr anchor="b"/>
          <a:p>
            <a:endParaRPr sz="4000" dirty="0"/>
          </a:p>
        </p:txBody>
      </p:sp>
      <p:sp>
        <p:nvSpPr>
          <p:cNvPr id="19459" name="Text Placeholder 19458"/>
          <p:cNvSpPr>
            <a:spLocks noGrp="1"/>
          </p:cNvSpPr>
          <p:nvPr>
            <p:ph type="body" idx="1"/>
          </p:nvPr>
        </p:nvSpPr>
        <p:spPr>
          <a:xfrm>
            <a:off x="-27305" y="3175"/>
            <a:ext cx="9170035" cy="6852285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p>
            <a:pPr marL="0" indent="0" algn="ctr">
              <a:lnSpc>
                <a:spcPct val="80000"/>
              </a:lnSpc>
              <a:buNone/>
            </a:pPr>
            <a:r>
              <a:rPr lang="es-ES" altLang="zh-CN" sz="2200" b="1" u="sng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sym typeface="+mn-ea"/>
              </a:rPr>
              <a:t>Respect:</a:t>
            </a:r>
            <a:endParaRPr lang="es-ES" altLang="zh-CN" sz="2200" b="1" u="sng" dirty="0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sym typeface="+mn-ea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es-ES" altLang="zh-CN" sz="220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sym typeface="+mn-ea"/>
              </a:rPr>
              <a:t>Students must understand that there are certain rules that they must follow to ensure their success.</a:t>
            </a:r>
            <a:r>
              <a:rPr lang="es-ES" altLang="zh-CN" sz="220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sym typeface="+mn-ea"/>
              </a:rPr>
              <a:t> </a:t>
            </a:r>
            <a:endParaRPr lang="es-ES" altLang="zh-CN" sz="220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sym typeface="+mn-ea"/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es-ES" altLang="zh-CN" sz="2200" b="1" u="sng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Consistency:</a:t>
            </a:r>
            <a:r>
              <a:rPr lang="es-ES" altLang="zh-CN" sz="2200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endParaRPr lang="es-ES" altLang="zh-CN" sz="2200" dirty="0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marL="0" indent="0" algn="ctr">
              <a:lnSpc>
                <a:spcPct val="80000"/>
              </a:lnSpc>
              <a:buNone/>
            </a:pPr>
            <a:r>
              <a:rPr lang="es-ES" altLang="zh-CN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Having a consistent set of procedures and routines that the students are familiar with will help the classroom run like a well-oiled machine</a:t>
            </a:r>
            <a:endParaRPr lang="es-ES" altLang="zh-CN" sz="2200" b="1" dirty="0">
              <a:ln w="6600">
                <a:solidFill>
                  <a:schemeClr val="accent2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marL="457200" indent="-457200" algn="ctr">
              <a:lnSpc>
                <a:spcPct val="80000"/>
              </a:lnSpc>
              <a:buNone/>
            </a:pPr>
            <a:r>
              <a:rPr lang="es-ES" altLang="zh-CN" sz="2200" b="1" u="sng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Proximity:</a:t>
            </a:r>
            <a:r>
              <a:rPr lang="es-ES" altLang="zh-CN" sz="220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endParaRPr lang="es-ES" altLang="zh-CN" sz="2200" dirty="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marL="457200" indent="-457200" algn="ctr">
              <a:lnSpc>
                <a:spcPct val="80000"/>
              </a:lnSpc>
              <a:buNone/>
            </a:pPr>
            <a:r>
              <a:rPr lang="en-GB" altLang="es-ES" sz="22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I</a:t>
            </a:r>
            <a:r>
              <a:rPr lang="es-ES" altLang="zh-CN" sz="22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nstructors manage what is going on in the classroom. Walking around the room and standing next to students who may be causing a problem will usually eliminate the problem quickly</a:t>
            </a:r>
            <a:r>
              <a:rPr lang="en-GB" altLang="es-ES" sz="22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. Changing seats to be nearer the teacher can be a quick fix, or even next to quieter students.</a:t>
            </a:r>
            <a:br>
              <a:rPr lang="es-ES" altLang="zh-CN" sz="22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r>
              <a:rPr lang="es-ES" altLang="zh-CN" sz="2200" b="1" u="sng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Seating Arrangement:</a:t>
            </a:r>
            <a:r>
              <a:rPr lang="es-ES" altLang="zh-CN" sz="2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endParaRPr lang="es-ES" altLang="zh-CN" sz="220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marL="457200" indent="-457200" algn="ctr">
              <a:lnSpc>
                <a:spcPct val="80000"/>
              </a:lnSpc>
              <a:buNone/>
            </a:pPr>
            <a:r>
              <a:rPr lang="es-ES" altLang="zh-CN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 instructor needs to think about the order of the room and how it will affect the students. </a:t>
            </a:r>
            <a:r>
              <a:rPr lang="en-GB" altLang="es-ES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Can they see the board? Can they see you? Are they uncomfortable at the back or front?</a:t>
            </a:r>
            <a:r>
              <a:rPr lang="es-ES" altLang="zh-CN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br>
              <a:rPr lang="es-ES" altLang="zh-CN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s-ES" altLang="zh-CN" sz="22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 seating arrangement also needs to be organized in a way that the instructor can easily move around the room and monitor student behavior</a:t>
            </a:r>
            <a:br>
              <a:rPr lang="es-ES" altLang="zh-CN" sz="220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s-ES" altLang="zh-CN" sz="2200" b="1" u="sng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Trial and Error:</a:t>
            </a:r>
            <a:endParaRPr lang="es-ES" altLang="zh-CN" sz="2200" b="1" u="sng" dirty="0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pPr marL="457200" indent="-457200" algn="ctr">
              <a:lnSpc>
                <a:spcPct val="80000"/>
              </a:lnSpc>
              <a:buNone/>
            </a:pPr>
            <a:r>
              <a:rPr lang="es-ES" altLang="zh-CN" sz="2200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r>
              <a:rPr lang="es-ES" altLang="zh-CN" sz="22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Finding out what works with students and allowing the class to develop into a safe and secure environment takes time.</a:t>
            </a:r>
            <a:br>
              <a:rPr lang="es-ES" altLang="zh-CN" sz="2400" b="1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</a:br>
            <a:endParaRPr lang="es-ES" altLang="zh-CN" sz="2400" b="1" dirty="0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itle 16385"/>
          <p:cNvSpPr>
            <a:spLocks noGrp="1"/>
          </p:cNvSpPr>
          <p:nvPr>
            <p:ph type="title"/>
          </p:nvPr>
        </p:nvSpPr>
        <p:spPr>
          <a:xfrm>
            <a:off x="866775" y="171450"/>
            <a:ext cx="6870700" cy="85788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b"/>
          <a:p>
            <a:r>
              <a:rPr lang="en-US" altLang="zh-CN" u="sng">
                <a:solidFill>
                  <a:srgbClr val="0000FF"/>
                </a:solidFill>
              </a:rPr>
              <a:t>New to rules?</a:t>
            </a:r>
            <a:endParaRPr lang="en-US" altLang="zh-CN" u="sng">
              <a:solidFill>
                <a:srgbClr val="0000FF"/>
              </a:solidFill>
            </a:endParaRPr>
          </a:p>
        </p:txBody>
      </p:sp>
      <p:sp>
        <p:nvSpPr>
          <p:cNvPr id="16387" name="Text Placeholder 16386"/>
          <p:cNvSpPr>
            <a:spLocks noGrp="1"/>
          </p:cNvSpPr>
          <p:nvPr>
            <p:ph type="body" idx="1"/>
          </p:nvPr>
        </p:nvSpPr>
        <p:spPr>
          <a:xfrm>
            <a:off x="867410" y="1176655"/>
            <a:ext cx="6870065" cy="5579110"/>
          </a:xfrm>
          <a:ln w="19050">
            <a:solidFill>
              <a:schemeClr val="accent5">
                <a:lumMod val="75000"/>
              </a:schemeClr>
            </a:solidFill>
          </a:ln>
        </p:spPr>
        <p:txBody>
          <a:bodyPr/>
          <a:p>
            <a:pPr algn="ctr">
              <a:lnSpc>
                <a:spcPct val="80000"/>
              </a:lnSpc>
            </a:pPr>
            <a:r>
              <a:rPr lang="en-US" altLang="zh-CN" sz="2800" b="1" u="sng"/>
              <a:t>Here are some examples </a:t>
            </a:r>
            <a:endParaRPr lang="en-US" altLang="zh-CN" sz="2800"/>
          </a:p>
          <a:p>
            <a:pPr algn="ctr"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No shouting .</a:t>
            </a:r>
            <a:endParaRPr lang="en-US" altLang="zh-CN" sz="280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No eating in class.</a:t>
            </a:r>
            <a:endParaRPr lang="en-US" altLang="zh-CN" sz="280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GB" altLang="en-US" sz="2800">
                <a:solidFill>
                  <a:srgbClr val="FF0000"/>
                </a:solidFill>
              </a:rPr>
              <a:t>Be repectful.</a:t>
            </a:r>
            <a:endParaRPr lang="en-GB" altLang="en-US" sz="280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GB" altLang="en-US" sz="2800">
                <a:solidFill>
                  <a:srgbClr val="FF0000"/>
                </a:solidFill>
              </a:rPr>
              <a:t>Be nice.</a:t>
            </a:r>
            <a:endParaRPr lang="en-GB" altLang="en-US" sz="280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GB" altLang="en-US" sz="2800">
                <a:solidFill>
                  <a:srgbClr val="FF0000"/>
                </a:solidFill>
              </a:rPr>
              <a:t>Put your hand up to speak.</a:t>
            </a:r>
            <a:endParaRPr lang="en-US" altLang="zh-CN" sz="280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No fighting.</a:t>
            </a:r>
            <a:endParaRPr lang="en-US" altLang="zh-CN" sz="280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No talking when teacher is.</a:t>
            </a:r>
            <a:endParaRPr lang="en-US" altLang="zh-CN" sz="280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No running .</a:t>
            </a:r>
            <a:endParaRPr lang="en-US" altLang="zh-CN" sz="280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No arguing with teacher.</a:t>
            </a:r>
            <a:endParaRPr lang="en-US" altLang="zh-CN" sz="280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Bring a pencil to class</a:t>
            </a:r>
            <a:endParaRPr lang="en-US" altLang="zh-CN" sz="280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Bring your book to class.</a:t>
            </a:r>
            <a:endParaRPr lang="en-US" altLang="zh-CN" sz="280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Be kind to others</a:t>
            </a:r>
            <a:r>
              <a:rPr lang="en-GB" altLang="en-US" sz="2800">
                <a:solidFill>
                  <a:srgbClr val="FF0000"/>
                </a:solidFill>
              </a:rPr>
              <a:t>.</a:t>
            </a:r>
            <a:endParaRPr lang="en-US" altLang="zh-CN" sz="280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n-US" altLang="zh-CN" sz="200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en-US" altLang="zh-CN" sz="2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itle 9217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78105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b"/>
          <a:p>
            <a:r>
              <a:rPr lang="en-US" altLang="zh-CN">
                <a:solidFill>
                  <a:srgbClr val="0066FF"/>
                </a:solidFill>
              </a:rPr>
              <a:t>Understanding why</a:t>
            </a:r>
            <a:endParaRPr lang="en-US" altLang="zh-CN">
              <a:solidFill>
                <a:srgbClr val="0066FF"/>
              </a:solidFill>
            </a:endParaRPr>
          </a:p>
        </p:txBody>
      </p:sp>
      <p:sp>
        <p:nvSpPr>
          <p:cNvPr id="9219" name="Text Placeholder 9218"/>
          <p:cNvSpPr>
            <a:spLocks noGrp="1"/>
          </p:cNvSpPr>
          <p:nvPr>
            <p:ph type="body" idx="1"/>
          </p:nvPr>
        </p:nvSpPr>
        <p:spPr>
          <a:xfrm>
            <a:off x="685800" y="1133475"/>
            <a:ext cx="7696200" cy="4352925"/>
          </a:xfrm>
        </p:spPr>
        <p:txBody>
          <a:bodyPr/>
          <a:p>
            <a:pPr>
              <a:lnSpc>
                <a:spcPct val="90000"/>
              </a:lnSpc>
            </a:pPr>
            <a:r>
              <a:rPr lang="en-US" altLang="zh-CN" sz="2800"/>
              <a:t>Are your students bored? </a:t>
            </a: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Are your lessons age- and level appropriate? </a:t>
            </a: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Do they have behavioral issues ?</a:t>
            </a: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Do your students understand what’s happening in class? </a:t>
            </a: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Do your students think that you care about them? </a:t>
            </a:r>
            <a:endParaRPr lang="en-US" altLang="zh-CN" sz="2800"/>
          </a:p>
          <a:p>
            <a:pPr>
              <a:lnSpc>
                <a:spcPct val="90000"/>
              </a:lnSpc>
            </a:pPr>
            <a:r>
              <a:rPr lang="en-US" altLang="zh-CN" sz="2800"/>
              <a:t>Do they care about learning?</a:t>
            </a:r>
            <a:endParaRPr lang="en-US" altLang="zh-CN" sz="2800"/>
          </a:p>
          <a:p>
            <a:pPr>
              <a:lnSpc>
                <a:spcPct val="90000"/>
              </a:lnSpc>
            </a:pPr>
            <a:endParaRPr lang="en-US" altLang="zh-CN" sz="2800" dirty="0"/>
          </a:p>
        </p:txBody>
      </p:sp>
      <p:pic>
        <p:nvPicPr>
          <p:cNvPr id="9220" name="Picture 9219" descr="Diego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6325" y="4581525"/>
            <a:ext cx="2987675" cy="2276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Title 1024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84836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b"/>
          <a:p>
            <a:r>
              <a:rPr lang="en-US" altLang="zh-CN">
                <a:solidFill>
                  <a:srgbClr val="0000FF"/>
                </a:solidFill>
              </a:rPr>
              <a:t>Positive reinforcement</a:t>
            </a:r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10243" name="Text Placeholder 10242"/>
          <p:cNvSpPr>
            <a:spLocks noGrp="1"/>
          </p:cNvSpPr>
          <p:nvPr>
            <p:ph type="body" idx="1"/>
          </p:nvPr>
        </p:nvSpPr>
        <p:spPr>
          <a:xfrm>
            <a:off x="685800" y="1209675"/>
            <a:ext cx="7696200" cy="4733925"/>
          </a:xfrm>
        </p:spPr>
        <p:txBody>
          <a:bodyPr/>
          <a:p>
            <a:pPr>
              <a:lnSpc>
                <a:spcPct val="90000"/>
              </a:lnSpc>
            </a:pPr>
            <a:r>
              <a:rPr lang="en-US" altLang="zh-CN" b="1"/>
              <a:t>Increase your students’ ‘self-esteem’ with praise and encouragement.</a:t>
            </a:r>
            <a:endParaRPr lang="en-US" altLang="zh-CN" b="1"/>
          </a:p>
          <a:p>
            <a:pPr>
              <a:lnSpc>
                <a:spcPct val="90000"/>
              </a:lnSpc>
            </a:pPr>
            <a:r>
              <a:rPr lang="en-GB" altLang="en-US" b="1" u="sng">
                <a:solidFill>
                  <a:srgbClr val="FF0000"/>
                </a:solidFill>
              </a:rPr>
              <a:t>P</a:t>
            </a:r>
            <a:r>
              <a:rPr lang="en-US" altLang="zh-CN" b="1" u="sng">
                <a:solidFill>
                  <a:srgbClr val="FF0000"/>
                </a:solidFill>
              </a:rPr>
              <a:t>eople respond better to praise than criticism.</a:t>
            </a:r>
            <a:endParaRPr lang="en-US" altLang="zh-CN" b="1" u="sng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/>
              <a:t> Encourage and praise good behavior in class and you should find that your students will respond to your encouragement by </a:t>
            </a:r>
            <a:r>
              <a:rPr lang="en-US" altLang="zh-CN" i="1"/>
              <a:t>wanting</a:t>
            </a:r>
            <a:r>
              <a:rPr lang="en-US" altLang="zh-CN"/>
              <a:t> to please you.</a:t>
            </a:r>
            <a:endParaRPr lang="en-US" altLang="zh-CN"/>
          </a:p>
        </p:txBody>
      </p:sp>
      <p:pic>
        <p:nvPicPr>
          <p:cNvPr id="10244" name="Picture 10243" descr="未命名1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13275" y="5763895"/>
            <a:ext cx="3962400" cy="9055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itle 11265"/>
          <p:cNvSpPr>
            <a:spLocks noGrp="1"/>
          </p:cNvSpPr>
          <p:nvPr>
            <p:ph type="title"/>
          </p:nvPr>
        </p:nvSpPr>
        <p:spPr>
          <a:xfrm>
            <a:off x="781050" y="219075"/>
            <a:ext cx="6870700" cy="82867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b"/>
          <a:p>
            <a:r>
              <a:rPr lang="en-US" altLang="zh-CN" b="1">
                <a:solidFill>
                  <a:srgbClr val="0000FF"/>
                </a:solidFill>
              </a:rPr>
              <a:t>Using rewards</a:t>
            </a:r>
            <a:endParaRPr lang="en-US" altLang="zh-CN" b="1">
              <a:solidFill>
                <a:srgbClr val="0000FF"/>
              </a:solidFill>
            </a:endParaRPr>
          </a:p>
        </p:txBody>
      </p:sp>
      <p:sp>
        <p:nvSpPr>
          <p:cNvPr id="11267" name="Text Placeholder 11266"/>
          <p:cNvSpPr>
            <a:spLocks noGrp="1"/>
          </p:cNvSpPr>
          <p:nvPr>
            <p:ph type="body" idx="1"/>
          </p:nvPr>
        </p:nvSpPr>
        <p:spPr>
          <a:xfrm>
            <a:off x="781685" y="1047750"/>
            <a:ext cx="6870700" cy="5514340"/>
          </a:xfrm>
          <a:ln w="19050">
            <a:solidFill>
              <a:schemeClr val="accent5">
                <a:lumMod val="75000"/>
              </a:schemeClr>
            </a:solidFill>
          </a:ln>
        </p:spPr>
        <p:txBody>
          <a:bodyPr/>
          <a:p>
            <a:pPr>
              <a:lnSpc>
                <a:spcPct val="90000"/>
              </a:lnSpc>
            </a:pPr>
            <a:r>
              <a:rPr lang="en-US" altLang="zh-CN"/>
              <a:t>Employing a reward system is almost always more effective than doling out punishments. </a:t>
            </a:r>
            <a:endParaRPr lang="en-US" altLang="zh-CN"/>
          </a:p>
          <a:p>
            <a:pPr>
              <a:lnSpc>
                <a:spcPct val="90000"/>
              </a:lnSpc>
            </a:pPr>
            <a:r>
              <a:rPr lang="en-US" altLang="zh-CN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Most students respond to rewards</a:t>
            </a:r>
            <a:r>
              <a:rPr lang="en-US" altLang="zh-CN"/>
              <a:t>, but offering things like toys or stickers for good behavior can be expensive and can backfire.</a:t>
            </a:r>
            <a:endParaRPr lang="en-US" altLang="zh-CN"/>
          </a:p>
          <a:p>
            <a:pPr>
              <a:lnSpc>
                <a:spcPct val="90000"/>
              </a:lnSpc>
            </a:pPr>
            <a:r>
              <a:rPr lang="en-US" altLang="zh-CN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Instead of bribing your students’ into good behavior, try one of the following techniques as a reward</a:t>
            </a:r>
            <a:r>
              <a:rPr lang="en-US" altLang="zh-CN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" panose="020B0604020202020204" pitchFamily="34" charset="0"/>
              </a:rPr>
              <a:t>………</a:t>
            </a:r>
            <a:endParaRPr lang="en-US" altLang="zh-CN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itle 12289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252413"/>
          </a:xfrm>
        </p:spPr>
        <p:txBody>
          <a:bodyPr anchor="b"/>
          <a:p>
            <a:endParaRPr sz="4000" dirty="0"/>
          </a:p>
        </p:txBody>
      </p:sp>
      <p:sp>
        <p:nvSpPr>
          <p:cNvPr id="12291" name="Text Placeholder 12290"/>
          <p:cNvSpPr>
            <a:spLocks noGrp="1"/>
          </p:cNvSpPr>
          <p:nvPr>
            <p:ph type="body" idx="1"/>
          </p:nvPr>
        </p:nvSpPr>
        <p:spPr>
          <a:xfrm>
            <a:off x="781050" y="169545"/>
            <a:ext cx="7696200" cy="6594475"/>
          </a:xfrm>
          <a:ln w="19050">
            <a:solidFill>
              <a:schemeClr val="accent5">
                <a:lumMod val="75000"/>
              </a:schemeClr>
            </a:solidFill>
          </a:ln>
        </p:spPr>
        <p:txBody>
          <a:bodyPr/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1</a:t>
            </a:r>
            <a:r>
              <a:rPr lang="en-US" altLang="zh-CN" sz="2800">
                <a:solidFill>
                  <a:srgbClr val="0000FF"/>
                </a:solidFill>
              </a:rPr>
              <a:t>-Give a student verbal or written praise </a:t>
            </a:r>
            <a:endParaRPr lang="en-US" altLang="zh-CN" sz="28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2</a:t>
            </a:r>
            <a:r>
              <a:rPr lang="en-US" altLang="zh-CN" sz="2800">
                <a:solidFill>
                  <a:srgbClr val="0000FF"/>
                </a:solidFill>
              </a:rPr>
              <a:t>-Give them a star on their homework </a:t>
            </a:r>
            <a:endParaRPr lang="en-US" altLang="zh-CN" sz="28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3</a:t>
            </a:r>
            <a:r>
              <a:rPr lang="en-US" altLang="zh-CN" sz="2800">
                <a:solidFill>
                  <a:srgbClr val="0000FF"/>
                </a:solidFill>
              </a:rPr>
              <a:t>-Create a special board for your classroom and include everyone’s name on it. Reward good behavior with a star and bad behavior with a pig. </a:t>
            </a:r>
            <a:endParaRPr lang="en-US" altLang="zh-CN" sz="28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4</a:t>
            </a:r>
            <a:r>
              <a:rPr lang="en-US" altLang="zh-CN" sz="2800">
                <a:solidFill>
                  <a:srgbClr val="0000FF"/>
                </a:solidFill>
              </a:rPr>
              <a:t>-Display their work in the classroom </a:t>
            </a:r>
            <a:endParaRPr lang="en-US" altLang="zh-CN" sz="28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5</a:t>
            </a:r>
            <a:r>
              <a:rPr lang="en-US" altLang="zh-CN" sz="2800">
                <a:solidFill>
                  <a:srgbClr val="0000FF"/>
                </a:solidFill>
              </a:rPr>
              <a:t>-Allow them to sit in a place of honor </a:t>
            </a:r>
            <a:endParaRPr lang="en-US" altLang="zh-CN" sz="28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6</a:t>
            </a:r>
            <a:r>
              <a:rPr lang="en-US" altLang="zh-CN" sz="2800">
                <a:solidFill>
                  <a:srgbClr val="0000FF"/>
                </a:solidFill>
              </a:rPr>
              <a:t>-Give them a special hat </a:t>
            </a:r>
            <a:r>
              <a:rPr lang="en-US" altLang="zh-CN" sz="2800">
                <a:solidFill>
                  <a:srgbClr val="0000FF"/>
                </a:solidFill>
                <a:sym typeface="Wingdings" panose="05000000000000000000" pitchFamily="2" charset="2"/>
              </a:rPr>
              <a:t></a:t>
            </a:r>
            <a:endParaRPr lang="en-US" altLang="zh-CN" sz="28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7</a:t>
            </a:r>
            <a:r>
              <a:rPr lang="en-US" altLang="zh-CN" sz="2800">
                <a:solidFill>
                  <a:srgbClr val="0000FF"/>
                </a:solidFill>
              </a:rPr>
              <a:t>-Allow them to help the teacher </a:t>
            </a:r>
            <a:endParaRPr lang="en-US" altLang="zh-CN" sz="28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8</a:t>
            </a:r>
            <a:r>
              <a:rPr lang="en-US" altLang="zh-CN" sz="2800">
                <a:solidFill>
                  <a:srgbClr val="0000FF"/>
                </a:solidFill>
              </a:rPr>
              <a:t>-Give them a special note to take home to their parents </a:t>
            </a:r>
            <a:endParaRPr lang="en-US" altLang="zh-CN" sz="28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9</a:t>
            </a:r>
            <a:r>
              <a:rPr lang="en-US" altLang="zh-CN" sz="2800">
                <a:solidFill>
                  <a:srgbClr val="0000FF"/>
                </a:solidFill>
              </a:rPr>
              <a:t>-Allow them to lead a group activity </a:t>
            </a:r>
            <a:endParaRPr lang="en-US" altLang="zh-CN" sz="280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zh-CN" sz="2800">
                <a:solidFill>
                  <a:srgbClr val="FF0000"/>
                </a:solidFill>
              </a:rPr>
              <a:t>10</a:t>
            </a:r>
            <a:r>
              <a:rPr lang="en-US" altLang="zh-CN" sz="2800">
                <a:solidFill>
                  <a:srgbClr val="0000FF"/>
                </a:solidFill>
              </a:rPr>
              <a:t>-Allow them to help or tutor another student</a:t>
            </a:r>
            <a:r>
              <a:rPr lang="en-US" altLang="zh-CN" sz="2400"/>
              <a:t> </a:t>
            </a:r>
            <a:endParaRPr lang="en-US" altLang="zh-CN" sz="2400"/>
          </a:p>
          <a:p>
            <a:pPr>
              <a:lnSpc>
                <a:spcPct val="90000"/>
              </a:lnSpc>
            </a:pPr>
            <a:endParaRPr lang="en-US" altLang="zh-CN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rayons">
  <a:themeElements>
    <a:clrScheme name="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5B9"/>
      </a:accent5>
      <a:accent6>
        <a:srgbClr val="000000"/>
      </a:accent6>
      <a:hlink>
        <a:srgbClr val="00B200"/>
      </a:hlink>
      <a:folHlink>
        <a:srgbClr val="703DFF"/>
      </a:folHlink>
    </a:clrScheme>
    <a:fontScheme name="">
      <a:majorFont>
        <a:latin typeface="Comic Sans MS"/>
        <a:ea typeface="SimSun"/>
        <a:cs typeface=""/>
      </a:majorFont>
      <a:minorFont>
        <a:latin typeface="Comic Sans MS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5B9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B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272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336600"/>
        </a:lt1>
        <a:dk2>
          <a:srgbClr val="FFFFFF"/>
        </a:dk2>
        <a:lt2>
          <a:srgbClr val="808000"/>
        </a:lt2>
        <a:accent1>
          <a:srgbClr val="99CC00"/>
        </a:accent1>
        <a:accent2>
          <a:srgbClr val="003300"/>
        </a:accent2>
        <a:accent3>
          <a:srgbClr val="ADB9AA"/>
        </a:accent3>
        <a:accent4>
          <a:srgbClr val="DCDCDC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3366"/>
        </a:lt1>
        <a:dk2>
          <a:srgbClr val="CCECFF"/>
        </a:dk2>
        <a:lt2>
          <a:srgbClr val="808080"/>
        </a:lt2>
        <a:accent1>
          <a:srgbClr val="33CCCC"/>
        </a:accent1>
        <a:accent2>
          <a:srgbClr val="006699"/>
        </a:accent2>
        <a:accent3>
          <a:srgbClr val="AAADB9"/>
        </a:accent3>
        <a:accent4>
          <a:srgbClr val="DCDCDC"/>
        </a:accent4>
        <a:accent5>
          <a:srgbClr val="ADE2E2"/>
        </a:accent5>
        <a:accent6>
          <a:srgbClr val="005B89"/>
        </a:accent6>
        <a:hlink>
          <a:srgbClr val="00FF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FFFFFF"/>
        </a:dk2>
        <a:lt2>
          <a:srgbClr val="6666FF"/>
        </a:lt2>
        <a:accent1>
          <a:srgbClr val="33CCFF"/>
        </a:accent1>
        <a:accent2>
          <a:srgbClr val="0000FF"/>
        </a:accent2>
        <a:accent3>
          <a:srgbClr val="AAAAB9"/>
        </a:accent3>
        <a:accent4>
          <a:srgbClr val="DCDCDC"/>
        </a:accent4>
        <a:accent5>
          <a:srgbClr val="ADE2FF"/>
        </a:accent5>
        <a:accent6>
          <a:srgbClr val="0000E5"/>
        </a:accent6>
        <a:hlink>
          <a:srgbClr val="FFFF99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80"/>
        </a:lt1>
        <a:dk2>
          <a:srgbClr val="FFFFFF"/>
        </a:dk2>
        <a:lt2>
          <a:srgbClr val="000000"/>
        </a:lt2>
        <a:accent1>
          <a:srgbClr val="CC66FF"/>
        </a:accent1>
        <a:accent2>
          <a:srgbClr val="990099"/>
        </a:accent2>
        <a:accent3>
          <a:srgbClr val="C1AAC1"/>
        </a:accent3>
        <a:accent4>
          <a:srgbClr val="DCDCDC"/>
        </a:accent4>
        <a:accent5>
          <a:srgbClr val="E2B9FF"/>
        </a:accent5>
        <a:accent6>
          <a:srgbClr val="890089"/>
        </a:accent6>
        <a:hlink>
          <a:srgbClr val="FF9900"/>
        </a:hlink>
        <a:folHlink>
          <a:srgbClr val="FF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FFFFCC"/>
        </a:dk2>
        <a:lt2>
          <a:srgbClr val="FF3300"/>
        </a:lt2>
        <a:accent1>
          <a:srgbClr val="FF7C80"/>
        </a:accent1>
        <a:accent2>
          <a:srgbClr val="990000"/>
        </a:accent2>
        <a:accent3>
          <a:srgbClr val="C1AAAA"/>
        </a:accent3>
        <a:accent4>
          <a:srgbClr val="DCDCDC"/>
        </a:accent4>
        <a:accent5>
          <a:srgbClr val="FFBFC1"/>
        </a:accent5>
        <a:accent6>
          <a:srgbClr val="890000"/>
        </a:accent6>
        <a:hlink>
          <a:srgbClr val="FF66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0</TotalTime>
  <Words>5250</Words>
  <Application>WPS Presentation</Application>
  <PresentationFormat>在屏幕上显示</PresentationFormat>
  <Paragraphs>130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SimSun</vt:lpstr>
      <vt:lpstr>Wingdings</vt:lpstr>
      <vt:lpstr>Comic Sans MS</vt:lpstr>
      <vt:lpstr>Arial Rounded MT Bold</vt:lpstr>
      <vt:lpstr>Microsoft YaHei</vt:lpstr>
      <vt:lpstr>Arial Unicode MS</vt:lpstr>
      <vt:lpstr>Calibri</vt:lpstr>
      <vt:lpstr>Crayons</vt:lpstr>
      <vt:lpstr>Classroom management</vt:lpstr>
      <vt:lpstr>Introduction.</vt:lpstr>
      <vt:lpstr>PowerPoint 演示文稿</vt:lpstr>
      <vt:lpstr>PowerPoint 演示文稿</vt:lpstr>
      <vt:lpstr>New to rules?</vt:lpstr>
      <vt:lpstr>Understanding why</vt:lpstr>
      <vt:lpstr>Positive reinforcement </vt:lpstr>
      <vt:lpstr>Using rewards</vt:lpstr>
      <vt:lpstr>PowerPoint 演示文稿</vt:lpstr>
      <vt:lpstr>Rules to manage classes.</vt:lpstr>
      <vt:lpstr>If all else fails.</vt:lpstr>
      <vt:lpstr>Roles and responsibilities</vt:lpstr>
      <vt:lpstr>Students /  Both / Teachers</vt:lpstr>
    </vt:vector>
  </TitlesOfParts>
  <Company>微软用户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management</dc:title>
  <dc:creator>微软中国</dc:creator>
  <cp:lastModifiedBy>firea</cp:lastModifiedBy>
  <cp:revision>37</cp:revision>
  <dcterms:created xsi:type="dcterms:W3CDTF">2013-05-16T04:41:00Z</dcterms:created>
  <dcterms:modified xsi:type="dcterms:W3CDTF">2021-02-24T14:08:32Z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1033-11.2.0.9984</vt:lpwstr>
  </property>
</Properties>
</file>